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44F6-6E4F-BF77-EEDE-93F233789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127FE-0437-54FD-0E3A-8B416A015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79E3C-C67B-60E7-50DA-893EA181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37F51-49E2-55BB-0A79-8259424C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8721C-A7B2-71C9-9C98-932F3AFF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B5A4-E074-3DB0-4600-30BBB2A6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DAAEB-9BA6-A6FE-1D3B-17D3A7E43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8165F-4124-CF54-5F37-B53F7A1A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9BA01-F78E-CFDD-A0A2-71602CD2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20946-77AD-96B3-C00F-561EE4E8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2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4247C-14E3-39CC-F5ED-9150DF0B0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6FA4B-31A3-B86D-1EED-D09F80DEF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CDAB5-06F2-EB4F-D491-2D5D8F88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1E773-47F3-9DAF-11C6-98CA1686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13307-A165-642C-538D-312DF9B7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8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DEF2-6147-ADB5-A55B-56E65155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2FAD6-9D5D-1B3E-93B2-5D55F5AC5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DE955-D3CC-8851-BEFC-C762D8D8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64DDE-3BDF-D9A5-4935-E5F668A5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88A4-C356-BB5B-EC47-1B25421D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4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A743-CF91-6907-5088-585FB85E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48D63-DDAA-A4E9-8CF5-08AF3069E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8C9E8-34C2-0C6A-7BA0-A54F7A3C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86FEC-97D5-ACDC-9D9F-86A08F05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7E27D-24D8-A79A-1869-CA757FF4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2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16F31-7754-3051-2EE3-5592CB57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07901-C59E-2B40-1B4C-773D3E150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51CF0-4E52-8842-D272-F554D252E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5D62B-7911-18D2-72FE-4B4F66F6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B354D-42FC-2AF5-147B-58AD27CE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F3B13-6147-927D-16A9-F30E0EB6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FBAB-E3F5-8F8F-8251-28DDD421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F4DB5-FB91-979D-6CEB-1BB0052FC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9C59C-43AA-9D3C-12B7-B27C2F571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8D7845-A0E0-A9EA-ACFF-0ADADF05E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68F48-65C8-7C07-5334-27D1ACE30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FEC683-52E8-3186-320B-63AC9655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6A0B2-9267-44ED-FA9E-C21E39D8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47A650-CD89-989B-439E-21A66FD2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8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A6930-1660-DFED-B034-CE1495423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57952-3843-F716-0864-FBC6485AA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9CCB0-EA1D-1935-8554-A6DB0C72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40012-972D-12FB-A6D5-6AB78304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6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7B07C7-2EC3-2DD5-563B-4AD1AF04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1BC2E-646A-84C5-C53F-05BF485B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2E97D-BB6B-63A9-52D4-E93019200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9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AE1EA-F727-4001-1FF7-88C32538A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1F1D-FFAC-89A4-6758-111933671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452F-025D-2C77-BA26-60B8516C1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34179-B687-BBCA-DAEB-A11BD638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3EB4F-DD44-6CC3-E238-0858F0E68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4BA2F-05E5-7763-D9EB-1C3DB2AA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121C8-F7DD-422A-A632-D6FE096C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93343-896E-9A5C-2A7E-75C67CD0D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1EAAA-5C38-6E2C-B053-FC23F17F9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532A4-F776-F651-6241-ACB63BE1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3A9C2-53E9-8F50-8509-F4A0D5F0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B9023-45FF-00E0-B5ED-A025E86E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BCFA4-8594-EA0F-3DB8-9D2BE8E8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A9B5C-D63C-77EF-6307-ED5592736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C1F55-F7B8-9FA8-A5F5-DD86DF5FE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BBB4-7FF7-41D4-863A-FAE45273DE7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D269-DB8E-2362-7CC7-55505B6E4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22FD-39C8-6503-A54E-70357CDAA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3BAE-9194-4D76-8E8B-92EC5F646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2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713CCE-2424-7575-A326-DF3F0283F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" y="348123"/>
            <a:ext cx="11727179" cy="52120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FC6670-637C-76D7-EA5F-7BCE678F8B26}"/>
              </a:ext>
            </a:extLst>
          </p:cNvPr>
          <p:cNvSpPr txBox="1"/>
          <p:nvPr/>
        </p:nvSpPr>
        <p:spPr>
          <a:xfrm>
            <a:off x="-1" y="534609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69BA"/>
                </a:solidFill>
              </a:rPr>
              <a:t>April 27, 2024 – 9 AM</a:t>
            </a:r>
          </a:p>
        </p:txBody>
      </p:sp>
    </p:spTree>
    <p:extLst>
      <p:ext uri="{BB962C8B-B14F-4D97-AF65-F5344CB8AC3E}">
        <p14:creationId xmlns:p14="http://schemas.microsoft.com/office/powerpoint/2010/main" val="111488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54AF30-37A6-A862-FD5E-408095AE8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9549" y="11253"/>
            <a:ext cx="11051062" cy="684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3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7022-FCBA-49CD-79C3-79FC84AB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C006-3B6C-260E-A6BB-9B434FBDA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3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Ziser</dc:creator>
  <cp:lastModifiedBy>Jim Ziser</cp:lastModifiedBy>
  <cp:revision>2</cp:revision>
  <dcterms:created xsi:type="dcterms:W3CDTF">2024-03-08T03:00:50Z</dcterms:created>
  <dcterms:modified xsi:type="dcterms:W3CDTF">2024-03-22T01:18:08Z</dcterms:modified>
</cp:coreProperties>
</file>