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F502-6882-8FA4-5F7F-9B7B4E6F6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034CD-C74C-AE1A-F970-7DC27891A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7ACE-8AA3-044C-BB71-D299F900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6439-4390-F66F-8F5D-F89130D7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F6D1-01EC-0FE7-8194-1351B0C1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FD8F-1B9D-FBD1-00C4-6957F490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6412A-8378-FEE7-4C49-C276C61E5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0B4C-DDAA-4E53-0878-EA886517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A66C8-845F-97A5-A652-2D297CE2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4B870-24B6-33CD-998E-6BC350DB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EDD3B-C2B4-7B6C-A07A-5FE223AF9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4AB77-2042-971B-093A-AE55A669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9058-1E0F-EEB2-A92C-EB172C1E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03A5-079B-56D5-8AD8-8580A0AD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406A-365A-52B3-B150-DC26DAC3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95EF-D629-D7DD-5980-E51FCC9C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6DD3-59C3-4A8D-90F5-151004A2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7E1F-FA04-407A-ACB4-8D57632E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08F3-C5FB-E44E-5BD3-5DDD4AF9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C23E0-4BA9-71E5-DBBC-5C33D527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85E2-8BE6-12DB-6406-B77EA215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FDAD9-1943-2B11-A8FE-0ACBE6C0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363F-F448-27DE-3D90-CFDACE52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DE95-228F-5DAD-D698-E98FBE56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B69-7E6C-B6C2-4A3D-81B7FE95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CF75-F339-3067-919C-88F9066E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ACB0-D97F-2860-45FD-A64BB3819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E47AD-9C30-AB7C-4129-52E7C5D84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AC86B-EFD7-AE5D-F596-50BA8AAE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13F58-8914-5B5D-3A09-3B633521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670DD-48FB-1F88-F94F-73B0312C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300E-CE13-7958-D85D-E564F76B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B676B-02F9-E273-0079-6ED1EAAB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647C3-EFE7-43A2-DF00-D9482F61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D4773-9006-172A-B120-F7954D04E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276DD-65EE-4B5A-C12F-4482A0AF7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FDEF4-C742-1994-31A7-4AC796CF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6791B-89A5-2694-A16E-2261B4E1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05CDB-8E67-1F35-6765-1331CECC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3824-AA1D-6447-B828-AB3537C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0B047-7938-D364-A4D0-38E75DC6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6F96-1B8C-C460-81B0-041B02EF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98B3A-8961-EBAE-9115-7667FC75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5CFFF-082B-85B7-415D-02EFB9A7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963CB-8FF0-A709-6E01-F6639A7E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CDFF1-A1AB-A3BE-4F91-26F30033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8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2691-13A4-6E90-C860-5EA981FA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D081-27DE-2458-5789-2748768C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AD5A3-0C34-5E81-C29E-0B109C1B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CF58B-1138-202C-6F1C-895F57D8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668F8-0EB3-E572-56EC-A8A641AF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45ADF-E97E-0C97-BC15-65B4F2F7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2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9345-18AA-5121-9784-4B4C8BBB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CB087-4CBF-CCD8-9CD3-030CE5F44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79B21-90F8-2B58-15F7-B50BBE70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AF9F-A7BA-1F52-D0A0-5CA55F18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7F135-B901-5821-1028-9CF0C881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644EA-8FEA-9046-0434-3E2E2241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3A726-9F39-5C31-7B07-812EEF05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3B401-D8F2-7AEF-C71D-647CC755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48A77-2791-DEC1-8051-F4552119E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0897-4A4F-448F-8BC4-7ED2B03099C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106ED-33C7-8AF2-97E5-9F91BD379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83FC0-015F-1854-6A3A-DF039DE2F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8FDD-4FFC-4248-81D7-A4256D28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F12D4EF9-98B8-E3D5-4651-126437D8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91" y="4341712"/>
            <a:ext cx="3141592" cy="146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4A41A6-2040-7B85-E7BD-99CD1A019858}"/>
              </a:ext>
            </a:extLst>
          </p:cNvPr>
          <p:cNvSpPr/>
          <p:nvPr/>
        </p:nvSpPr>
        <p:spPr>
          <a:xfrm>
            <a:off x="5131172" y="287076"/>
            <a:ext cx="6775400" cy="40145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CF8C37-66E8-6D91-09C7-CE38E3C0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63" r="9114" b="432"/>
          <a:stretch>
            <a:fillRect/>
          </a:stretch>
        </p:blipFill>
        <p:spPr bwMode="auto">
          <a:xfrm>
            <a:off x="257246" y="287076"/>
            <a:ext cx="4883319" cy="53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2916763-5290-5A8C-9EB5-1ECFF727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07" y="797079"/>
            <a:ext cx="1188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7D3E372-907F-1977-8BA5-98884AFC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055" y="812687"/>
            <a:ext cx="1188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4595C13-295A-1127-E8B9-9BD27897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97" y="2521003"/>
            <a:ext cx="11864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6C2CA45-F07A-B44B-CB7A-FDDF8B70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45" y="2471253"/>
            <a:ext cx="11864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7919CB0C-33B7-553D-37CE-5A024ABF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01" y="4282468"/>
            <a:ext cx="4116212" cy="231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812B9-4D35-EC69-D983-70EFAA506E41}"/>
              </a:ext>
            </a:extLst>
          </p:cNvPr>
          <p:cNvSpPr txBox="1"/>
          <p:nvPr/>
        </p:nvSpPr>
        <p:spPr>
          <a:xfrm>
            <a:off x="257248" y="5683437"/>
            <a:ext cx="379004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a FREE concert</a:t>
            </a:r>
          </a:p>
          <a:p>
            <a:pPr algn="ctr"/>
            <a:r>
              <a:rPr lang="en-US" sz="2800" b="1" dirty="0"/>
              <a:t>Starting at 1:00 pm</a:t>
            </a: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C02F779A-A3B9-2228-C857-04E16CDC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10" y="1137239"/>
            <a:ext cx="834943" cy="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17CBA7-E4CB-0277-91E8-62A35EEFFFF5}"/>
              </a:ext>
            </a:extLst>
          </p:cNvPr>
          <p:cNvSpPr txBox="1"/>
          <p:nvPr/>
        </p:nvSpPr>
        <p:spPr>
          <a:xfrm>
            <a:off x="276034" y="341592"/>
            <a:ext cx="486453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Arial Black" panose="020B0A04020102020204" pitchFamily="34" charset="0"/>
              </a:rPr>
              <a:t>DARE TO BE BOLD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D98D7-ABEE-99B7-1F51-2494BEBE0D6D}"/>
              </a:ext>
            </a:extLst>
          </p:cNvPr>
          <p:cNvSpPr txBox="1"/>
          <p:nvPr/>
        </p:nvSpPr>
        <p:spPr>
          <a:xfrm>
            <a:off x="247854" y="1788856"/>
            <a:ext cx="4883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May 23, 2026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9:00am - 3:00pm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Covelli Centre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229 East Front Street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Youngstown, Ohio</a:t>
            </a:r>
            <a:r>
              <a:rPr lang="en-US" sz="2400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FF507-F285-5E6C-4159-A45C0C8135AE}"/>
              </a:ext>
            </a:extLst>
          </p:cNvPr>
          <p:cNvSpPr txBox="1"/>
          <p:nvPr/>
        </p:nvSpPr>
        <p:spPr>
          <a:xfrm>
            <a:off x="8069393" y="5675644"/>
            <a:ext cx="379004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Get Tickets at</a:t>
            </a:r>
          </a:p>
          <a:p>
            <a:pPr algn="ctr"/>
            <a:r>
              <a:rPr lang="en-US" sz="2800" b="1" dirty="0"/>
              <a:t>www.mensrally.org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7D3AE-B88F-55D2-D6D7-96F95193B803}"/>
              </a:ext>
            </a:extLst>
          </p:cNvPr>
          <p:cNvSpPr txBox="1"/>
          <p:nvPr/>
        </p:nvSpPr>
        <p:spPr>
          <a:xfrm>
            <a:off x="238461" y="4248381"/>
            <a:ext cx="3790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An afternoon of 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music with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</a:rPr>
              <a:t>Michael W. Smith</a:t>
            </a:r>
            <a:r>
              <a:rPr lang="en-US" sz="2800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3FA0D-FF35-B6A9-B593-52EB7E3D9BEE}"/>
              </a:ext>
            </a:extLst>
          </p:cNvPr>
          <p:cNvSpPr txBox="1"/>
          <p:nvPr/>
        </p:nvSpPr>
        <p:spPr>
          <a:xfrm>
            <a:off x="5901281" y="1974602"/>
            <a:ext cx="2528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Bishop Timothy Clark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7D72E2-4F4B-9B79-BE5A-2911F97519B6}"/>
              </a:ext>
            </a:extLst>
          </p:cNvPr>
          <p:cNvSpPr txBox="1"/>
          <p:nvPr/>
        </p:nvSpPr>
        <p:spPr>
          <a:xfrm>
            <a:off x="8870277" y="1986752"/>
            <a:ext cx="218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Christopher Holm</a:t>
            </a:r>
            <a:r>
              <a:rPr lang="en-US" dirty="0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B1187-409E-976D-2E14-E7B9DAD05A23}"/>
              </a:ext>
            </a:extLst>
          </p:cNvPr>
          <p:cNvSpPr txBox="1"/>
          <p:nvPr/>
        </p:nvSpPr>
        <p:spPr>
          <a:xfrm>
            <a:off x="5267446" y="402645"/>
            <a:ext cx="6861925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75000"/>
              </a:lnSpc>
              <a:spcAft>
                <a:spcPts val="600"/>
              </a:spcAft>
              <a:buNone/>
            </a:pPr>
            <a:r>
              <a:rPr lang="en-US" sz="2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Morning of Teaching with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EB2A3E-0D78-0E33-D2A0-F16F3DC24F34}"/>
              </a:ext>
            </a:extLst>
          </p:cNvPr>
          <p:cNvSpPr txBox="1"/>
          <p:nvPr/>
        </p:nvSpPr>
        <p:spPr>
          <a:xfrm>
            <a:off x="294823" y="3740554"/>
            <a:ext cx="486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cap="all" dirty="0">
                <a:solidFill>
                  <a:srgbClr val="FFFFFF"/>
                </a:solidFill>
                <a:effectLst>
                  <a:glow rad="127000">
                    <a:srgbClr val="00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It’s Not just for men !</a:t>
            </a: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8EF30-4172-F44D-D8DE-88FBFDFA3BCF}"/>
              </a:ext>
            </a:extLst>
          </p:cNvPr>
          <p:cNvSpPr txBox="1"/>
          <p:nvPr/>
        </p:nvSpPr>
        <p:spPr>
          <a:xfrm>
            <a:off x="6347038" y="3727848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Billy Hartwig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1B788-BFDA-8072-72B8-8947525FF7DD}"/>
              </a:ext>
            </a:extLst>
          </p:cNvPr>
          <p:cNvSpPr txBox="1"/>
          <p:nvPr/>
        </p:nvSpPr>
        <p:spPr>
          <a:xfrm>
            <a:off x="9157169" y="3709723"/>
            <a:ext cx="161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David Kohout</a:t>
            </a:r>
          </a:p>
        </p:txBody>
      </p:sp>
    </p:spTree>
    <p:extLst>
      <p:ext uri="{BB962C8B-B14F-4D97-AF65-F5344CB8AC3E}">
        <p14:creationId xmlns:p14="http://schemas.microsoft.com/office/powerpoint/2010/main" val="13937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40005E-A9D6-3B74-A839-80214A9BE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" y="4850243"/>
            <a:ext cx="11347702" cy="1015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A54D87-285B-B368-A5CA-F9989BEDC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" y="5767934"/>
            <a:ext cx="11347702" cy="8180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86E8CA-A952-D527-D925-9AE72E93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59" y="2541762"/>
            <a:ext cx="5218985" cy="240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792BEC-96D8-CF5A-D25F-95BA0F844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" y="194062"/>
            <a:ext cx="11347702" cy="163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D6096F-4EBF-494F-F7FB-F6355C7BF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" y="1534710"/>
            <a:ext cx="11347702" cy="1096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C71D58-BC94-1803-7D48-D03113574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88" y="2606040"/>
            <a:ext cx="2266164" cy="22661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1F9B23-68D7-04ED-AE04-A3641BB505EA}"/>
              </a:ext>
            </a:extLst>
          </p:cNvPr>
          <p:cNvSpPr txBox="1"/>
          <p:nvPr/>
        </p:nvSpPr>
        <p:spPr>
          <a:xfrm>
            <a:off x="350941" y="2727142"/>
            <a:ext cx="3293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Saturday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May 23rd</a:t>
            </a:r>
          </a:p>
        </p:txBody>
      </p:sp>
    </p:spTree>
    <p:extLst>
      <p:ext uri="{BB962C8B-B14F-4D97-AF65-F5344CB8AC3E}">
        <p14:creationId xmlns:p14="http://schemas.microsoft.com/office/powerpoint/2010/main" val="1948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8A9C43-E129-510E-F163-B5999E81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68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Mens Rally</dc:creator>
  <cp:lastModifiedBy>Mens Rally</cp:lastModifiedBy>
  <cp:revision>4</cp:revision>
  <dcterms:created xsi:type="dcterms:W3CDTF">2026-04-03T18:41:29Z</dcterms:created>
  <dcterms:modified xsi:type="dcterms:W3CDTF">2026-04-21T00:16:27Z</dcterms:modified>
</cp:coreProperties>
</file>